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7" r:id="rId4"/>
    <p:sldId id="268" r:id="rId5"/>
    <p:sldId id="260" r:id="rId6"/>
    <p:sldId id="263" r:id="rId7"/>
    <p:sldId id="283" r:id="rId8"/>
    <p:sldId id="277" r:id="rId9"/>
    <p:sldId id="265" r:id="rId10"/>
    <p:sldId id="266" r:id="rId11"/>
    <p:sldId id="282" r:id="rId12"/>
    <p:sldId id="270" r:id="rId13"/>
    <p:sldId id="27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4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3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6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4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4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4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7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E1B51-24C5-4F7A-B8EA-835CC8B00B1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2BAD3-8544-4A22-A46A-97CD48513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2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eg"/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1.gif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6" y="909049"/>
            <a:ext cx="10792496" cy="5285689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ပုဂံမြို့ဟောင်းနှင့်ကျွန်တော်</a:t>
            </a:r>
            <a:endParaRPr lang="en-US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043189"/>
            <a:ext cx="10328856" cy="58148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EC64B632-D4D1-4320-A01B-94B90FE9A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8"/>
    </mc:Choice>
    <mc:Fallback xmlns="">
      <p:transition spd="slow" advTm="1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6" y="909049"/>
            <a:ext cx="10848884" cy="6035448"/>
          </a:xfrm>
        </p:spPr>
        <p:txBody>
          <a:bodyPr>
            <a:normAutofit fontScale="92500" lnSpcReduction="20000"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r>
              <a:rPr lang="my-MM" sz="32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အာနန္ဒာဘုရားသို့ သွားရောက်ဖူးမြော်ပုံ</a:t>
            </a:r>
            <a:endParaRPr lang="en-US" sz="3200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sz="3200" b="1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အရှေ့မုခ်မှ ဝင်လိုပုံ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			     	</a:t>
            </a:r>
            <a:r>
              <a:rPr lang="my-MM" b="1" dirty="0">
                <a:latin typeface="Pyidaungsu" panose="020B0502040204020203" pitchFamily="34" charset="0"/>
                <a:cs typeface="Pyidaungsu" panose="020B0502040204020203" pitchFamily="34" charset="0"/>
              </a:rPr>
              <a:t>အာနန္ဒာတန်ဆောင်းအတွင်းရှိ ဘုရားများ</a:t>
            </a:r>
            <a:endParaRPr lang="en-US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ရှေးခေတ်ပုဂံသားတို့၏ ဘုရားဖူးခြင်း</a:t>
            </a:r>
          </a:p>
          <a:p>
            <a:pPr algn="just"/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အာနန္ဒာဘုရား၏ ထူးခြားချက်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dirty="0">
                <a:latin typeface="Pyidaungsu" panose="020B0502040204020203" pitchFamily="34" charset="0"/>
                <a:cs typeface="Pyidaungsu" panose="020B0502040204020203" pitchFamily="34" charset="0"/>
              </a:rPr>
              <a:t>သတင်းအချက်အလက်နည်းပညာတက္ကသိုလ်</a:t>
            </a:r>
            <a:endParaRPr lang="en-US" sz="28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30" y="2035120"/>
            <a:ext cx="4987837" cy="3006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6" y="2035119"/>
            <a:ext cx="5112912" cy="30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6" y="1748353"/>
            <a:ext cx="2138500" cy="1480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75" y="1748353"/>
            <a:ext cx="2020330" cy="148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74" y="1738261"/>
            <a:ext cx="2094471" cy="1480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1748352"/>
            <a:ext cx="2218038" cy="14808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99" y="1738261"/>
            <a:ext cx="2237165" cy="1480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52" y="3381960"/>
            <a:ext cx="1923535" cy="1529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3343285"/>
            <a:ext cx="2218038" cy="16063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" y="5016205"/>
            <a:ext cx="2164494" cy="1450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51" y="5054201"/>
            <a:ext cx="1923535" cy="1412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1" y="5054201"/>
            <a:ext cx="2022828" cy="14900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5073807"/>
            <a:ext cx="2218038" cy="1470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99" y="5073807"/>
            <a:ext cx="2275389" cy="14704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28" y="3381960"/>
            <a:ext cx="2249837" cy="15290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82" y="3381960"/>
            <a:ext cx="2069318" cy="15290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5" y="3334448"/>
            <a:ext cx="2163652" cy="157654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1001227"/>
            <a:ext cx="12046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y-MM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ပုဂံဘုရားစေတီများနှင့် မြန်မာ့အနုပညာလက်ရာများအကြောင်း</a:t>
            </a:r>
            <a:endParaRPr lang="en-US" sz="2800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2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9049"/>
            <a:ext cx="11689492" cy="5948951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r>
              <a:rPr lang="my-MM" sz="32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ဆပဒစေတီ ၊ ဆပဒမထေရ်နှင့် ပုဂံသူ၊</a:t>
            </a:r>
            <a:r>
              <a:rPr lang="en-US" sz="32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32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ပုဂံသားတို့၏ အကြောင်း</a:t>
            </a:r>
            <a:endParaRPr lang="en-US" sz="3200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sz="3200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en-US" sz="3200" dirty="0">
                <a:latin typeface="Pyidaungsu" panose="020B0502040204020203" pitchFamily="34" charset="0"/>
                <a:cs typeface="Pyidaungsu" panose="020B0502040204020203" pitchFamily="34" charset="0"/>
              </a:rPr>
              <a:t>					</a:t>
            </a:r>
          </a:p>
          <a:p>
            <a:pPr algn="just"/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					</a:t>
            </a:r>
            <a:endParaRPr lang="my-MM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						ဆပဒစေတီ............</a:t>
            </a:r>
          </a:p>
          <a:p>
            <a:pPr algn="just"/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					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	ဆပဒမထေရ်...............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(ကျိုးကြောင်းပြ)</a:t>
            </a:r>
          </a:p>
          <a:p>
            <a:pPr algn="just"/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					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	ဆပဒမထေရ်၏ စွမ်းဆောင်ချက်</a:t>
            </a:r>
          </a:p>
          <a:p>
            <a:pPr algn="just"/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					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	ပုဂံသူ၊ပုဂံသားတို့၏ မြတ်နိုးဖွယ် စိတ်သဘောထား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sz="3200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sz="3200" b="1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2800" dirty="0">
                <a:latin typeface="Pyidaungsu" panose="020B0502040204020203" pitchFamily="34" charset="0"/>
                <a:cs typeface="Pyidaungsu" panose="020B0502040204020203" pitchFamily="34" charset="0"/>
              </a:rPr>
              <a:t>သတင်းအချက်အလက်နည်းပညာတက္ကသိုလ်</a:t>
            </a:r>
            <a:endParaRPr lang="en-US" sz="28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4411"/>
            <a:ext cx="5357610" cy="35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9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5" y="909049"/>
            <a:ext cx="10869769" cy="5948951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800" dirty="0">
                <a:solidFill>
                  <a:schemeClr val="tx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“ပုဂံမြို့ဟောင်းမှ ရှေးခေတ်ဘုရားစေတီများနှင့် မြန်မာ့ယဉ်ကျေးမှု အနုလက်ရာများ၊ ရှေးခေတ်ပုဂံနိုင်ငံသားတို့၏ မြတ်နိုးဖွယ်ရာစိတ်ဓာတ် တို့ကို စာဖတ်သူတို့ သတိပြုမိလာအောင် တွေးမြင်ခံစားတင်ပြထား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800" dirty="0">
                <a:latin typeface="Pyidaungsu" panose="020B0502040204020203" pitchFamily="34" charset="0"/>
                <a:cs typeface="Pyidaungsu" panose="020B0502040204020203" pitchFamily="34" charset="0"/>
              </a:rPr>
              <a:t>မိမိနိုင်ငံ၊ မိမိလူမျိုးအပေါ် ဂုဏ်ယူစိတ်၊ မြတ်နိုးစိတ်များဖြစ်ပေါ်လာစေသည့် ဇာတိမာန်စကားပြေကောင်းတစ်ပုဒ်ဟုဆိုနိုင်။</a:t>
            </a:r>
          </a:p>
          <a:p>
            <a:pPr algn="just"/>
            <a:endParaRPr lang="my-MM" sz="2800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my-MM" sz="3200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ခြုံငုံသုံးသပ်ချက်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5" y="909049"/>
            <a:ext cx="10869769" cy="5948951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sz="2800" dirty="0">
                <a:solidFill>
                  <a:schemeClr val="tx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၁။ ပုဂံမြို့ဟောင်းနှင့်ကျွန်တော်စကားပြေကို ကိုးကား၍ ပုဂံမြို့ဟောင်းမှ ကြည်ညိုစရာ၊ ကြည်နူးစရာများကို လေ့လာတင်ပြပါ။</a:t>
            </a:r>
          </a:p>
          <a:p>
            <a:pPr algn="just"/>
            <a:r>
              <a:rPr lang="my-MM" sz="2800" dirty="0">
                <a:latin typeface="Pyidaungsu" panose="020B0502040204020203" pitchFamily="34" charset="0"/>
                <a:cs typeface="Pyidaungsu" panose="020B0502040204020203" pitchFamily="34" charset="0"/>
              </a:rPr>
              <a:t>၂။ ပုဂံမြို့ဟောင်းနှင့်ကျွန်တော်စကားပြေမှ ရွှေစည်းခုံစေတီ၊ အာနန္ဒာဘုရား၊ ဆပဒစေတီတို့နှင့်ပတ်သက်သော စာရေးသူ၏ အတွေးအမြင်ကို ပေါ်လွင်အောင် တင်ပြပါ။</a:t>
            </a:r>
          </a:p>
          <a:p>
            <a:pPr algn="just"/>
            <a:endParaRPr lang="my-MM" sz="28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sz="2800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endParaRPr lang="my-MM" sz="2800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200" dirty="0" err="1" smtClean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လမ်းည</a:t>
            </a:r>
            <a:r>
              <a:rPr lang="en-US" sz="3200" dirty="0" smtClean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ွှ</a:t>
            </a:r>
            <a:r>
              <a:rPr lang="en-US" sz="3200" dirty="0" err="1" smtClean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န်မေးခွန်းများ</a:t>
            </a:r>
            <a:endParaRPr lang="en-US" sz="3200" dirty="0" smtClean="0">
              <a:solidFill>
                <a:schemeClr val="bg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6" y="909049"/>
            <a:ext cx="9530367" cy="3839437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စာမိတ်ဆက်</a:t>
            </a:r>
            <a:endParaRPr lang="en-US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86" y="1287887"/>
            <a:ext cx="9870279" cy="474296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="" xmlns:a16="http://schemas.microsoft.com/office/drawing/2014/main" id="{F1C60BED-EDF5-4276-9C83-8E4C808B5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87"/>
    </mc:Choice>
    <mc:Fallback xmlns="">
      <p:transition spd="slow" advTm="3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065" y="914401"/>
            <a:ext cx="10586434" cy="5943599"/>
          </a:xfrm>
        </p:spPr>
        <p:txBody>
          <a:bodyPr>
            <a:normAutofit/>
          </a:bodyPr>
          <a:lstStyle/>
          <a:p>
            <a:endParaRPr lang="en-US" sz="3600" b="1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ပုဂံမြို့ဟောင်း</a:t>
            </a:r>
            <a:r>
              <a:rPr lang="en-US" sz="26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တွင</a:t>
            </a:r>
            <a:r>
              <a:rPr lang="en-US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် </a:t>
            </a:r>
            <a:r>
              <a:rPr lang="en-US" sz="26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ကြည်ညိုစရာ</a:t>
            </a:r>
            <a:r>
              <a:rPr lang="en-US" sz="2600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26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ကြည်နူးစရာပေါများပုံ</a:t>
            </a:r>
            <a:endParaRPr lang="my-MM" sz="26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စာ‌ရေးသူ</a:t>
            </a:r>
            <a:r>
              <a:rPr lang="en-US" sz="2600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ပုဂံကို ရောက်ချိန်နှင့် ပုဂံကောင်းကင်ရှိ တိမ်တို့၏ အခြေအနေ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ပုဂံမြို့ဟောင်းသို့ ရောက်ရှိခဲ့ပုံ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‌ရွှေစည်းခုံနှင့် ‌ရွှေတိဂုံစေတီတော်တို့ကို နှိုင်းယှဉ်ပြပုံ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ပုဂံဘုရားစေတီများနှင့် မြန်မာ့အနုပညာလက်ရာများ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ဆပဒစေတီ ၊ ဆပဒမထေရ်နှင့် ပုဂံသူ၊</a:t>
            </a:r>
            <a:r>
              <a:rPr lang="en-US" sz="2600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ပုဂံသားတို့၏ အကြောင်း</a:t>
            </a:r>
            <a:endParaRPr lang="en-US" sz="26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6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6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6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my-MM" sz="36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my-MM" sz="36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="" xmlns:a16="http://schemas.microsoft.com/office/drawing/2014/main" id="{FAC77429-D06C-450D-81C0-E939D77EE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4"/>
    </mc:Choice>
    <mc:Fallback xmlns="">
      <p:transition spd="slow" advTm="3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6" y="909049"/>
            <a:ext cx="11037194" cy="5948951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r>
              <a:rPr lang="my-MM" sz="32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ပုဂံမြို့ဟောင်း</a:t>
            </a:r>
            <a:r>
              <a:rPr lang="en-US" sz="32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တွင</a:t>
            </a:r>
            <a:r>
              <a:rPr lang="en-US" sz="3200" dirty="0">
                <a:latin typeface="Pyidaungsu" panose="020B0502040204020203" pitchFamily="34" charset="0"/>
                <a:cs typeface="Pyidaungsu" panose="020B0502040204020203" pitchFamily="34" charset="0"/>
              </a:rPr>
              <a:t>် </a:t>
            </a:r>
            <a:r>
              <a:rPr lang="en-US" sz="32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ကြည်ညိုစရာ</a:t>
            </a:r>
            <a:r>
              <a:rPr lang="en-US" sz="3200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32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ကြည်နူးစရာပေါများပုံ</a:t>
            </a:r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my-MM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ကြည်ညိုစရာဆိုသည်မှာ သပ္ပာယ်လှသော ရှေးဟောင်းဘုရားစေတီများဖြစ်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ကြည်နူးဖွယ်ရာဆိုသည်မှာ နိုင်ငံသစ်တည်ခဲ့သော ရှေးခေတ်ပုဂံသားတို့ဖြစ်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ကြည်ညိုစရာကို ဖူး၍ ကြည်နူးစရာကို တွေးရသည်မှာ ဖူး၍ တွေး၍ ကုန်နိုင်ပါတော့ မည်လားဟု ကျွန်တော်အောက်မေ့မိ</a:t>
            </a:r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ADB57114-7B59-4985-A1C1-F767F3C25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29"/>
    </mc:Choice>
    <mc:Fallback xmlns="">
      <p:transition spd="slow" advTm="4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9049"/>
            <a:ext cx="12179592" cy="5948950"/>
          </a:xfrm>
        </p:spPr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408" y="909049"/>
            <a:ext cx="118747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3200" dirty="0">
                <a:latin typeface="Pyidaungsu" panose="020B0502040204020203" pitchFamily="34" charset="0"/>
                <a:cs typeface="Pyidaungsu" panose="020B0502040204020203" pitchFamily="34" charset="0"/>
              </a:rPr>
              <a:t>စာ‌ရေးသူ</a:t>
            </a:r>
            <a:r>
              <a:rPr lang="en-US" sz="3200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32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ပုဂံသို့ရောက်ချိန်နှင့် ပုဂံကောင်းကင်ရှိ တိမ်တို့၏အခြေအနေ</a:t>
            </a:r>
          </a:p>
        </p:txBody>
      </p:sp>
      <p:sp>
        <p:nvSpPr>
          <p:cNvPr id="8" name="Rectangle 7"/>
          <p:cNvSpPr/>
          <p:nvPr/>
        </p:nvSpPr>
        <p:spPr>
          <a:xfrm>
            <a:off x="596348" y="2053845"/>
            <a:ext cx="10977466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my-MM" sz="24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400" dirty="0"/>
              <a:t>သီတင်းကျွတ်အကုန် တန်ဆောင်မုန်းအကူး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400" dirty="0"/>
              <a:t>တိမ်တောင်တိမ်လိပ်တို့ မြူးနေပုံ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400" dirty="0"/>
              <a:t>ပန်းချီဗိမာန်ဆောင်နှင့်ပင် တူပုံ</a:t>
            </a:r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="" xmlns:a16="http://schemas.microsoft.com/office/drawing/2014/main" id="{9B8973E6-B009-4F1C-8022-929CD9CB6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8"/>
    </mc:Choice>
    <mc:Fallback xmlns="">
      <p:transition spd="slow" advTm="5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6" y="909049"/>
            <a:ext cx="10895527" cy="5749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my-MM" sz="3200" dirty="0">
                <a:latin typeface="Pyidaungsu" panose="020B0502040204020203" pitchFamily="34" charset="0"/>
                <a:cs typeface="Pyidaungsu" panose="020B0502040204020203" pitchFamily="34" charset="0"/>
              </a:rPr>
              <a:t>ပုဂံမြို့ဟောင်းသို့ ရောက်ရှိခဲ့ပုံ</a:t>
            </a: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ရေကြောင်းဖြင့် စုန်ဆင်းပုံ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ညောင်ဦးနတ်သမီး ကမ်းပါးဖွေးဖွေးကို ဦးစွာ</a:t>
            </a:r>
            <a:r>
              <a:rPr lang="en-US" sz="2600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မြင်ရပုံ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မြို့စွန်သို့ရောက်မှ ပုဂံမြို့ဟောင်းကို ပက်ပင်းမြင်ရပုံ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my-MM" sz="2600" dirty="0">
                <a:latin typeface="Pyidaungsu" panose="020B0502040204020203" pitchFamily="34" charset="0"/>
                <a:cs typeface="Pyidaungsu" panose="020B0502040204020203" pitchFamily="34" charset="0"/>
              </a:rPr>
              <a:t>စာရေးသူ၏ ခံစားမှုအတွေး</a:t>
            </a:r>
          </a:p>
          <a:p>
            <a:endParaRPr lang="en-US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B77D9125-F136-4136-B3E3-2B47A4210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26"/>
    </mc:Choice>
    <mc:Fallback xmlns="">
      <p:transition spd="slow" advTm="75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185" y="909049"/>
            <a:ext cx="11346287" cy="5948951"/>
          </a:xfrm>
        </p:spPr>
        <p:txBody>
          <a:bodyPr>
            <a:normAutofit fontScale="92500" lnSpcReduction="10000"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en-US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en-US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r>
              <a:rPr lang="en-US" sz="32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တောင်ဘက်မုခ</a:t>
            </a:r>
            <a:r>
              <a:rPr lang="en-US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32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ခြင</a:t>
            </a:r>
            <a:r>
              <a:rPr lang="en-US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်္</a:t>
            </a:r>
            <a:r>
              <a:rPr lang="en-US" sz="32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သေ</a:t>
            </a:r>
            <a:r>
              <a:rPr lang="en-US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့- </a:t>
            </a:r>
            <a:r>
              <a:rPr lang="en-US" sz="32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ပြည</a:t>
            </a:r>
            <a:r>
              <a:rPr lang="en-US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့်</a:t>
            </a:r>
            <a:r>
              <a:rPr lang="en-US" sz="32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ဖြုး</a:t>
            </a:r>
            <a:r>
              <a:rPr lang="en-US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32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ခွန်အားကြီး</a:t>
            </a:r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r>
              <a:rPr lang="my-MM" sz="3200" b="1" dirty="0">
                <a:latin typeface="Pyidaungsu" panose="020B0502040204020203" pitchFamily="34" charset="0"/>
                <a:cs typeface="Pyidaungsu" panose="020B0502040204020203" pitchFamily="34" charset="0"/>
              </a:rPr>
              <a:t>ရဲလျှင် ထွက်ခဲ့ဟေ့</a:t>
            </a:r>
            <a:endParaRPr lang="en-US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73" y="909050"/>
            <a:ext cx="10200068" cy="423136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="" xmlns:a16="http://schemas.microsoft.com/office/drawing/2014/main" id="{7FDCC73F-5879-45C3-BC53-CCD6F902D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04"/>
    </mc:Choice>
    <mc:Fallback xmlns="">
      <p:transition spd="slow" advTm="59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9788" y="1133339"/>
            <a:ext cx="4343400" cy="14424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/>
            </a:r>
            <a:br>
              <a:rPr lang="en-US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</a:br>
            <a:r>
              <a:rPr lang="en-US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/>
            </a:r>
            <a:br>
              <a:rPr lang="en-US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</a:br>
            <a:r>
              <a:rPr lang="en-US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/>
            </a:r>
            <a:br>
              <a:rPr lang="en-US" sz="28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</a:br>
            <a:r>
              <a:rPr lang="en-US" sz="3100" dirty="0" err="1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စေတီအင</a:t>
            </a:r>
            <a:r>
              <a:rPr lang="en-US" sz="31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်္</a:t>
            </a:r>
            <a:r>
              <a:rPr lang="en-US" sz="3100" dirty="0" err="1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ဂါရပ်များကို</a:t>
            </a:r>
            <a:r>
              <a:rPr lang="en-US" sz="31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en-US" sz="3100" dirty="0" err="1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အချိုးကျထည</a:t>
            </a:r>
            <a:r>
              <a:rPr lang="en-US" sz="31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့်၍ </a:t>
            </a:r>
            <a:r>
              <a:rPr lang="en-US" sz="3100" dirty="0" err="1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သပ္ပာယ်ရပုံ</a:t>
            </a:r>
            <a:r>
              <a:rPr lang="en-US" sz="31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/>
            </a:r>
            <a:br>
              <a:rPr lang="en-US" sz="31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ctr"/>
            <a:endParaRPr lang="my-MM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477796" y="2382592"/>
            <a:ext cx="4366054" cy="3631030"/>
          </a:xfrm>
        </p:spPr>
        <p:txBody>
          <a:bodyPr>
            <a:normAutofit/>
          </a:bodyPr>
          <a:lstStyle/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ပန်းတင်ခုံ</a:t>
            </a:r>
            <a:endParaRPr lang="en-US" sz="24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ခေါင်းလောင်းပုံ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/ </a:t>
            </a: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သပိတ်မှောက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ဖောင်းရစ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ကြာမှောက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ကြာလန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ချရားသီး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 / </a:t>
            </a: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ငှက်ပျောဖူး</a:t>
            </a:r>
            <a:endParaRPr lang="en-US" sz="24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ထီးတော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ငှက်မြတ်နား</a:t>
            </a:r>
            <a:endParaRPr lang="en-US" sz="24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စိန်ဖူးတော</a:t>
            </a:r>
            <a:r>
              <a:rPr lang="en-US" sz="2400" dirty="0"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  <a:p>
            <a:pPr algn="just"/>
            <a:endParaRPr lang="en-US" sz="24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24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47" y="953038"/>
            <a:ext cx="6996405" cy="594359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="" xmlns:a16="http://schemas.microsoft.com/office/drawing/2014/main" id="{ABC23DC8-0FA6-4939-9B23-E4067CC8F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8"/>
    </mc:Choice>
    <mc:Fallback xmlns="">
      <p:transition spd="slow" advTm="42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6" y="914401"/>
            <a:ext cx="11561406" cy="5943599"/>
          </a:xfrm>
        </p:spPr>
        <p:txBody>
          <a:bodyPr>
            <a:normAutofit/>
          </a:bodyPr>
          <a:lstStyle/>
          <a:p>
            <a:r>
              <a:rPr lang="my-MM" sz="3200" dirty="0">
                <a:solidFill>
                  <a:srgbClr val="7030A0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ရွှေစည်းခုံစေတီတော်နှင့် ‌ရွှေတိဂုံစေတီတော်ကို နှိုင်းယှဉ်မိပုံ</a:t>
            </a:r>
            <a:endParaRPr lang="en-US" sz="3200" dirty="0">
              <a:solidFill>
                <a:srgbClr val="7030A0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2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2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2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2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သပ္ပာယ်ပုံ</a:t>
            </a:r>
            <a:r>
              <a:rPr lang="en-US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my-MM" dirty="0">
                <a:latin typeface="Pyidaungsu" panose="020B0502040204020203" pitchFamily="34" charset="0"/>
                <a:cs typeface="Pyidaungsu" panose="020B0502040204020203" pitchFamily="34" charset="0"/>
              </a:rPr>
              <a:t>ဗိသုကာနှင့် ခေတ်နောက်ခံ</a:t>
            </a:r>
          </a:p>
          <a:p>
            <a:pPr algn="just"/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2000" dirty="0">
                <a:latin typeface="Pyidaungsu" panose="020B0502040204020203" pitchFamily="34" charset="0"/>
                <a:cs typeface="Pyidaungsu" panose="020B0502040204020203" pitchFamily="34" charset="0"/>
              </a:rPr>
              <a:t>‌ရွှေတိဂုံစေတီ၏ 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	-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ပြေပြစ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နွဲ့နှောင်း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စိတ်ချမ်းမြေ့ဖွယ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အယဉ်အနု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ဗညားကျန်း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ရှင်စောပု</a:t>
            </a:r>
            <a:endParaRPr lang="en-US" sz="20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r>
              <a:rPr lang="my-MM" sz="2000" dirty="0">
                <a:latin typeface="Pyidaungsu" panose="020B0502040204020203" pitchFamily="34" charset="0"/>
                <a:cs typeface="Pyidaungsu" panose="020B0502040204020203" pitchFamily="34" charset="0"/>
              </a:rPr>
              <a:t>‌ရွှေစည်းခုံစေတီ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 -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ကြံ့ခိုင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ထက်မြက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တက်က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ြွ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အားရဖွယ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်၊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အခံ့အသန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့်၊ 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အနော်ရထာ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၊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ကျန်စစ်သား</a:t>
            </a:r>
            <a:endParaRPr lang="my-MM" sz="20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just"/>
            <a:endParaRPr lang="en-US" sz="3200" b="1" dirty="0">
              <a:solidFill>
                <a:schemeClr val="tx1"/>
              </a:solidFill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y-MM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အကြောင်းအရာ</a:t>
            </a:r>
            <a:r>
              <a:rPr lang="en-US" sz="3200" b="1" dirty="0" err="1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ပိုင်းပို့ချချက</a:t>
            </a:r>
            <a:r>
              <a:rPr lang="en-US" sz="3200" b="1" dirty="0">
                <a:solidFill>
                  <a:schemeClr val="bg1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7" y="1"/>
            <a:ext cx="2177455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9" y="1429181"/>
            <a:ext cx="6671256" cy="35545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1" y="1429181"/>
            <a:ext cx="5143273" cy="3554568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="" xmlns:a16="http://schemas.microsoft.com/office/drawing/2014/main" id="{329B16CC-AB99-4B96-8F6E-E56C872D4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58"/>
    </mc:Choice>
    <mc:Fallback xmlns="">
      <p:transition spd="slow" advTm="13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1600</Words>
  <Application>Microsoft Office PowerPoint</Application>
  <PresentationFormat>Widescreen</PresentationFormat>
  <Paragraphs>109</Paragraphs>
  <Slides>14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Pyidaungsu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စေတီအင်္ဂါရပ်များကို အချိုးကျထည့်၍ သပ္ပာယ်ရပုံ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Windows User</cp:lastModifiedBy>
  <cp:revision>51</cp:revision>
  <dcterms:created xsi:type="dcterms:W3CDTF">2022-03-28T02:17:09Z</dcterms:created>
  <dcterms:modified xsi:type="dcterms:W3CDTF">2022-05-25T08:23:57Z</dcterms:modified>
</cp:coreProperties>
</file>